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07">
          <p15:clr>
            <a:srgbClr val="A4A3A4"/>
          </p15:clr>
        </p15:guide>
        <p15:guide id="2" pos="40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CCFF99"/>
    <a:srgbClr val="009900"/>
    <a:srgbClr val="00FF0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4660"/>
  </p:normalViewPr>
  <p:slideViewPr>
    <p:cSldViewPr>
      <p:cViewPr>
        <p:scale>
          <a:sx n="100" d="100"/>
          <a:sy n="100" d="100"/>
        </p:scale>
        <p:origin x="-1668" y="1224"/>
      </p:cViewPr>
      <p:guideLst>
        <p:guide orient="horz" pos="807"/>
        <p:guide pos="40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C3CF7F14-6D85-4593-962D-1B3DEA360BB7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3" tIns="45331" rIns="90663" bIns="453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663" tIns="45331" rIns="90663" bIns="4533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45E403C5-80B2-4627-969C-5F0445419A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13676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2022/10/31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39407828"/>
              </p:ext>
            </p:extLst>
          </p:nvPr>
        </p:nvGraphicFramePr>
        <p:xfrm>
          <a:off x="404664" y="3440832"/>
          <a:ext cx="5976664" cy="25857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4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46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679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00216"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0391"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子どもを預けるための費用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研修会受講料や図書費，</a:t>
                      </a:r>
                      <a:endParaRPr lang="en-US" altLang="ja-JP" sz="1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介護福祉士試験受験手数料等</a:t>
                      </a:r>
                      <a:endParaRPr lang="en-US" altLang="ja-JP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440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52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転居に伴う費用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通勤用自転車・バイク等購入費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/>
                        <a:t>介護ウエアなどの業務用被服費</a:t>
                      </a:r>
                      <a:endParaRPr lang="ja-JP" altLang="en-US" sz="10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9" name="Picture 9" descr="介護士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4880992"/>
            <a:ext cx="1054507" cy="874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角丸四角形 39"/>
          <p:cNvSpPr/>
          <p:nvPr/>
        </p:nvSpPr>
        <p:spPr>
          <a:xfrm>
            <a:off x="188640" y="2576736"/>
            <a:ext cx="6408712" cy="3552003"/>
          </a:xfrm>
          <a:prstGeom prst="roundRect">
            <a:avLst>
              <a:gd name="adj" fmla="val 3054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88640" y="2216696"/>
            <a:ext cx="4032448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介護保険施設で</a:t>
            </a:r>
            <a:r>
              <a:rPr lang="en-US" altLang="ja-JP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年以上の実務経験のある方へ</a:t>
            </a:r>
            <a:endParaRPr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88640" y="8913440"/>
            <a:ext cx="6408712" cy="864096"/>
          </a:xfrm>
          <a:prstGeom prst="roundRect">
            <a:avLst>
              <a:gd name="adj" fmla="val 17152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4000" tIns="108000" rIns="0" rtlCol="0" anchor="ctr"/>
          <a:lstStyle/>
          <a:p>
            <a:pPr>
              <a:lnSpc>
                <a:spcPts val="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116632" y="8769424"/>
            <a:ext cx="2592000" cy="2693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お申し込み・お問い合わせ先</a:t>
            </a:r>
            <a:endParaRPr lang="ja-JP" altLang="en-US" sz="1400" b="1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88640" y="6249144"/>
            <a:ext cx="6408712" cy="2448272"/>
          </a:xfrm>
          <a:prstGeom prst="roundRect">
            <a:avLst>
              <a:gd name="adj" fmla="val 375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0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708920" y="6393160"/>
            <a:ext cx="1152128" cy="28803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ご利用条件</a:t>
            </a:r>
            <a:endParaRPr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3512840"/>
            <a:ext cx="1160872" cy="872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4" descr="https://www.microsoft.com/ja-jp/CMSImages/ca_02_54.jpg?version=3d64022b-d019-ec1c-1cde-1f1a1d65c3e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3512840"/>
            <a:ext cx="1103514" cy="8790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4880992"/>
            <a:ext cx="851667" cy="851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7" descr="http://www.printout.jp/clipart/clipart_d/12_norimono/06_bicycle/gif/norimono_0038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4880992"/>
            <a:ext cx="1053168" cy="832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角丸四角形 71"/>
          <p:cNvSpPr/>
          <p:nvPr/>
        </p:nvSpPr>
        <p:spPr>
          <a:xfrm>
            <a:off x="111125" y="7905328"/>
            <a:ext cx="6746875" cy="1080120"/>
          </a:xfrm>
          <a:prstGeom prst="roundRect">
            <a:avLst>
              <a:gd name="adj" fmla="val 4282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詳しくは，宮城県福祉人材センターの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から。</a:t>
            </a:r>
            <a:r>
              <a:rPr lang="en-US" altLang="ja-JP" sz="1200" dirty="0" smtClean="0"/>
              <a:t> https://fukushi.miyagi-sfk.net/job/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（「貸付事業」→「介護人材再就職準備金貸付事業」→「手引き」）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260648" y="2432720"/>
            <a:ext cx="6480720" cy="1152128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endParaRPr lang="en-US" altLang="ja-JP" sz="4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4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8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200" dirty="0" smtClean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介護保険施設へ再就職するための準備経費に係る費用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について，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　　　　　　最大４０万円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　　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お貸し</a:t>
            </a:r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します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200" dirty="0" smtClean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貸付金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県内</a:t>
            </a:r>
            <a:r>
              <a:rPr lang="ja-JP" altLang="en-US" sz="12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2000" b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２年間</a:t>
            </a:r>
            <a:r>
              <a:rPr lang="ja-JP" altLang="en-US" sz="12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介護職員</a:t>
            </a:r>
            <a:r>
              <a:rPr lang="ja-JP" altLang="en-US" sz="12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業務に従事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すると，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返還が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全額免除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されます。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6672" y="3512840"/>
            <a:ext cx="1929680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35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たとえば，</a:t>
            </a:r>
            <a:endParaRPr kumimoji="1" lang="en-US" altLang="ja-JP" sz="135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このような</a:t>
            </a:r>
            <a:r>
              <a:rPr lang="ja-JP" altLang="en-US" sz="135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費用に</a:t>
            </a:r>
            <a:endParaRPr lang="en-US" altLang="ja-JP" sz="135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35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ご利用いただけます。</a:t>
            </a:r>
            <a:endParaRPr kumimoji="1" lang="ja-JP" altLang="en-US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4304928"/>
            <a:ext cx="19363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6000" indent="-126000"/>
            <a:r>
              <a:rPr lang="en-US" altLang="ja-JP" sz="850" dirty="0" smtClean="0"/>
              <a:t>※</a:t>
            </a:r>
            <a:r>
              <a:rPr lang="ja-JP" altLang="en-US" sz="850" dirty="0" smtClean="0"/>
              <a:t>この他にもご利用いただける費用がありますので，詳細は</a:t>
            </a:r>
            <a:r>
              <a:rPr lang="ja-JP" altLang="en-US" sz="850" dirty="0"/>
              <a:t>下の</a:t>
            </a:r>
            <a:r>
              <a:rPr lang="ja-JP" altLang="en-US" sz="850" dirty="0" smtClean="0"/>
              <a:t>お問い合わせ先でご確認ください。</a:t>
            </a:r>
            <a:endParaRPr kumimoji="1" lang="ja-JP" altLang="en-US" sz="850" dirty="0"/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72000" y="-194400"/>
            <a:ext cx="6693842" cy="14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8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介護保険施設に再就職された方に！</a:t>
            </a:r>
            <a:br>
              <a:rPr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36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介護人材再就職準備金</a:t>
            </a:r>
            <a:r>
              <a:rPr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のご案内</a:t>
            </a:r>
            <a:endParaRPr lang="ja-JP" altLang="en-US" sz="2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60648" y="9057456"/>
            <a:ext cx="640871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社会福祉法人宮城県社会福祉協議会　福祉人材課人材確保・支援係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zh-CN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en-US" altLang="zh-CN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TEL : 022-399-8844</a:t>
            </a: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980-0014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宮城県仙台市青葉区本町三丁目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7-4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宮城県社会福祉会館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階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0" y="6249144"/>
            <a:ext cx="2763688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①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介護の資格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を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</a:rPr>
              <a:t>持っている</a:t>
            </a:r>
            <a:endParaRPr lang="ja-JP" altLang="en-US" sz="32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861048" y="6249144"/>
            <a:ext cx="288032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②</a:t>
            </a:r>
            <a:endParaRPr lang="en-US" altLang="ja-JP" sz="3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24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宮城県</a:t>
            </a:r>
            <a:endParaRPr lang="en-US" altLang="ja-JP" sz="24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24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福祉人材センター</a:t>
            </a:r>
            <a:endParaRPr lang="en-US" altLang="ja-JP" sz="24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24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へ</a:t>
            </a:r>
            <a:endParaRPr lang="en-US" altLang="ja-JP" sz="24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24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求職登録</a:t>
            </a:r>
            <a:endParaRPr lang="en-US" altLang="ja-JP" sz="24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8913440"/>
            <a:ext cx="714375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正方形/長方形 33"/>
          <p:cNvSpPr/>
          <p:nvPr/>
        </p:nvSpPr>
        <p:spPr>
          <a:xfrm>
            <a:off x="5301208" y="8841432"/>
            <a:ext cx="139246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sz="100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49860" algn="just"/>
            <a:r>
              <a:rPr lang="en-US" sz="1000" kern="100" dirty="0" smtClean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Twitter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57480" algn="just"/>
            <a:r>
              <a:rPr lang="en-US" sz="1050" kern="1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@</a:t>
            </a:r>
            <a:r>
              <a:rPr lang="en-US" sz="1050" kern="100" dirty="0" err="1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miyagijinzaic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00811149"/>
              </p:ext>
            </p:extLst>
          </p:nvPr>
        </p:nvGraphicFramePr>
        <p:xfrm>
          <a:off x="404664" y="3440832"/>
          <a:ext cx="5976664" cy="259228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976664">
                  <a:extLst>
                    <a:ext uri="{9D8B030D-6E8A-4147-A177-3AD203B41FA5}">
                      <a16:colId xmlns="" xmlns:a16="http://schemas.microsoft.com/office/drawing/2014/main" val="924066596"/>
                    </a:ext>
                  </a:extLst>
                </a:gridCol>
              </a:tblGrid>
              <a:tr h="259228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01932236"/>
                  </a:ext>
                </a:extLst>
              </a:tr>
            </a:tbl>
          </a:graphicData>
        </a:graphic>
      </p:graphicFrame>
      <p:sp>
        <p:nvSpPr>
          <p:cNvPr id="38" name="正方形/長方形 37"/>
          <p:cNvSpPr/>
          <p:nvPr/>
        </p:nvSpPr>
        <p:spPr>
          <a:xfrm>
            <a:off x="2492896" y="1280592"/>
            <a:ext cx="244827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紹介動画は</a:t>
            </a:r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en-US" altLang="ja-JP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YouTube</a:t>
            </a:r>
            <a:r>
              <a:rPr lang="ja-JP" altLang="en-US" sz="28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へ</a:t>
            </a:r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endParaRPr lang="en-US" altLang="ja-JP" sz="28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780928" y="1064568"/>
            <a:ext cx="3816424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200" b="1" dirty="0" smtClean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「介護人材再就職準備金貸付事業　の　概要」</a:t>
            </a:r>
            <a:endParaRPr lang="en-US" altLang="ja-JP" sz="1200" b="1" dirty="0" smtClean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</p:txBody>
      </p:sp>
      <p:pic>
        <p:nvPicPr>
          <p:cNvPr id="2" name="Picture 2" descr="C:\Users\貸付1\Desktop\画像データ\ネロスクショ\スナップショット000004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4664" y="1064568"/>
            <a:ext cx="2016224" cy="1108569"/>
          </a:xfrm>
          <a:prstGeom prst="rect">
            <a:avLst/>
          </a:prstGeom>
          <a:noFill/>
        </p:spPr>
      </p:pic>
      <p:pic>
        <p:nvPicPr>
          <p:cNvPr id="4" name="Picture 4" descr="C:\Users\貸付1\Desktop\画像データ\QRコード\動画関連\介護人材再就職準備金貸付事業　の　概要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13176" y="1352600"/>
            <a:ext cx="1217712" cy="1217712"/>
          </a:xfrm>
          <a:prstGeom prst="rect">
            <a:avLst/>
          </a:prstGeom>
          <a:noFill/>
        </p:spPr>
      </p:pic>
      <p:pic>
        <p:nvPicPr>
          <p:cNvPr id="1029" name="Picture 5" descr="C:\Users\貸付1\Desktop\画像データ\QRコード\HP\介護再就職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92896" y="6753200"/>
            <a:ext cx="1505744" cy="15057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205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13301</TotalTime>
  <Words>144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現在、介護職から離職されている方に・・・ 再就職準備金のご案内</dc:title>
  <dc:creator>徳久 知之(tokuhisa-tomoyuki)</dc:creator>
  <cp:lastModifiedBy>貸付1</cp:lastModifiedBy>
  <cp:revision>150</cp:revision>
  <cp:lastPrinted>2022-03-11T02:14:00Z</cp:lastPrinted>
  <dcterms:created xsi:type="dcterms:W3CDTF">2017-04-05T09:38:04Z</dcterms:created>
  <dcterms:modified xsi:type="dcterms:W3CDTF">2022-10-31T02:23:51Z</dcterms:modified>
</cp:coreProperties>
</file>